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3698260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909062" y="1945857"/>
            <a:ext cx="103677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August 15th -19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can explain the importance of fitness assessments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review notebook expectations &amp; students fill in necessary components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complete fitness assessment exercises</a:t>
            </a:r>
          </a:p>
          <a:p>
            <a:r>
              <a:rPr lang="en-US" sz="1200" dirty="0" smtClean="0"/>
              <a:t>Cardio: jump rope (maximum amount of time without stopping or ½ mile time)</a:t>
            </a:r>
          </a:p>
          <a:p>
            <a:r>
              <a:rPr lang="en-US" sz="1200" dirty="0" smtClean="0"/>
              <a:t>Arms: bench press &amp; incline bench &amp; bicep curls</a:t>
            </a:r>
          </a:p>
          <a:p>
            <a:r>
              <a:rPr lang="en-US" sz="1200" dirty="0" smtClean="0"/>
              <a:t>Legs: leg press (set amount and see how many reps) : Leg </a:t>
            </a:r>
            <a:r>
              <a:rPr lang="en-US" sz="1200" dirty="0" err="1" smtClean="0"/>
              <a:t>ext</a:t>
            </a:r>
            <a:r>
              <a:rPr lang="en-US" sz="1200" dirty="0" smtClean="0"/>
              <a:t> (same as press w/kettle bell)</a:t>
            </a:r>
          </a:p>
          <a:p>
            <a:r>
              <a:rPr lang="en-US" sz="1200" dirty="0" smtClean="0"/>
              <a:t>Core: crunches, oblique twist, superman 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Locker Room &amp; cool down stretches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list various exercises used to determine the fitness level</a:t>
            </a:r>
          </a:p>
          <a:p>
            <a:endParaRPr lang="en-US" dirty="0"/>
          </a:p>
          <a:p>
            <a:r>
              <a:rPr lang="en-US" dirty="0" smtClean="0"/>
              <a:t>I can explain the purpose of figuring out  the current fitness level for determining the most effective fitness plan for specific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N/A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N/A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16642" y="287230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 smtClean="0"/>
              <a:t>Rest &amp; Stretch 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lang="en-US" altLang="en-US" sz="11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</a:t>
            </a:r>
            <a:r>
              <a:rPr lang="en-US" dirty="0" smtClean="0"/>
              <a:t>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report to stage &amp; begin to fill in notebook using teacher instruction and exemplar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Station workout demonstration (20 sec each set just for demo of rotation): bench press, lateral-frontal lifts, bicep curls, bent over row, squats, lunges, calf raises, deadlifts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explain importance of cool-down &amp; based on exercises what is typically appropriate while taking students through process</a:t>
            </a:r>
          </a:p>
          <a:p>
            <a:r>
              <a:rPr lang="en-US" sz="1200" dirty="0" smtClean="0"/>
              <a:t>- 1 minute walk &amp; 1-2 minute stretches</a:t>
            </a:r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explain the importance of  a proper warm-up &amp; cool down during fitness training.</a:t>
            </a:r>
          </a:p>
          <a:p>
            <a:endParaRPr lang="en-US" dirty="0"/>
          </a:p>
          <a:p>
            <a:r>
              <a:rPr lang="en-US" dirty="0" smtClean="0"/>
              <a:t>I can exhibit appropriate behavior during weight training and follow safety precautions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600" dirty="0"/>
              <a:t>Students report to stage &amp; begin to fill in notebook using teacher </a:t>
            </a:r>
            <a:r>
              <a:rPr lang="en-US" sz="1600" dirty="0" smtClean="0"/>
              <a:t>instructions</a:t>
            </a:r>
            <a:endParaRPr lang="en-US" sz="1600" dirty="0"/>
          </a:p>
          <a:p>
            <a:pPr marL="228600" indent="-228600">
              <a:buAutoNum type="arabicPeriod"/>
            </a:pPr>
            <a:r>
              <a:rPr lang="en-US" sz="1600" dirty="0"/>
              <a:t>Station workout </a:t>
            </a:r>
            <a:r>
              <a:rPr lang="en-US" sz="1600" dirty="0" smtClean="0"/>
              <a:t>(1 min x 2) </a:t>
            </a:r>
            <a:r>
              <a:rPr lang="en-US" sz="1600" dirty="0"/>
              <a:t>sec each set just for demo of rotation): bench press, lateral-frontal lifts, bicep curls, bent over row, squats, lunges, calf raises, deadlifts </a:t>
            </a:r>
          </a:p>
          <a:p>
            <a:r>
              <a:rPr lang="en-US" sz="1600" dirty="0" smtClean="0"/>
              <a:t>4. Cool down stretches 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explain the importance of  a proper warm-up &amp; cool down during fitness training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 can exhibit appropriate behavior during weight training and follow safety precautions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8785</TotalTime>
  <Words>1054</Words>
  <Application>Microsoft Office PowerPoint</Application>
  <PresentationFormat>Widescreen</PresentationFormat>
  <Paragraphs>140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45</cp:revision>
  <dcterms:created xsi:type="dcterms:W3CDTF">2022-07-27T15:29:14Z</dcterms:created>
  <dcterms:modified xsi:type="dcterms:W3CDTF">2022-08-09T16:29:35Z</dcterms:modified>
</cp:coreProperties>
</file>